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2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52300" autoAdjust="0"/>
  </p:normalViewPr>
  <p:slideViewPr>
    <p:cSldViewPr snapToGrid="0">
      <p:cViewPr varScale="1">
        <p:scale>
          <a:sx n="58" d="100"/>
          <a:sy n="58" d="100"/>
        </p:scale>
        <p:origin x="17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ED59D-F453-43EA-A353-DA4512B6EA2E}" type="datetimeFigureOut">
              <a:rPr lang="en-IN" smtClean="0"/>
              <a:t>18-02-2023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C41DF9-8A63-440A-8003-6BB7D0B88CC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27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hey everyone this is Rachel from eddy Eureka and today's tutorial we're going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learn about git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now if you're someone who's new to coding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might be hearing your fellow developers talking about git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but you don't know what they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and you have never used it then this tutorial my friend is just for you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even if you are one of those people who have been using git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for a while but you're a little doubtful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might be some kind of get features that you have left unexplored then I'll just tell you just hang in there till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end of this tutorial and please let me know if you have learned something new so I would like to welcome and thank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the attendees for joining today's session but before I begin am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</a:t>
            </a:r>
            <a:r>
              <a:rPr lang="en-US" b="0" dirty="0">
                <a:effectLst/>
                <a:latin typeface="Roboto" panose="02000000000000000000" pitchFamily="2" charset="0"/>
              </a:rPr>
              <a:t> audible to everyone so john says yes so without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further ado let us begin this tutorial by looking at the topics that we'll be learning today said first we'll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what is version control and why do we actually need version control after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we'll take a look at the different version control tools and then we'll see all about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git will also take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 account a case study of the dominant enterprises about how they're using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after that we'll take a look 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features of git and finally we're going to use all the git commands to perform all the git operations so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exactly what we'll be learning today so is the agenda clear to everyone so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74466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now let's take a look at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21:56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case study of the Dominion enterprises so Dominion enterprises is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leading marketing services and publishing company that works across several industries and they have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more than 100 offices worldwide so they have distributed a technical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team support to develop a range of a website and they include the most popular websites like forrent.com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boats comm homes comm all the domain Ian's enterprises websites actually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more than tens of million unique visitors every month and each of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website that they work on has a separate development team and all of them has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unique needs and you need to workflows of their own and all of them were working independently and each team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their own goals their own projects and budgets but they actually wanted to share their resources and they wanted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everyone to see what each of the teams are actually working on so basically</a:t>
            </a:r>
          </a:p>
          <a:p>
            <a:br>
              <a:rPr lang="en-US" dirty="0"/>
            </a:br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they wanted transparency well they needed a platform that was flexible enough to support a variety of workflows</a:t>
            </a:r>
          </a:p>
          <a:p>
            <a:endParaRPr lang="en-US" b="0" i="0" dirty="0">
              <a:solidFill>
                <a:srgbClr val="F1F1F1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and that would provide all the Dominion enterprises development around the world with a secure place to share code and</a:t>
            </a:r>
          </a:p>
          <a:p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work together and for that they adopted </a:t>
            </a:r>
            <a:r>
              <a:rPr lang="en-US" b="0" i="0" dirty="0" err="1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github</a:t>
            </a:r>
            <a:r>
              <a:rPr lang="en-US" b="0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 as the platform and the reason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683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for choosing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is that all the developers across the Dominion enterprises we're already using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github.com so when the time came to adopt a new version control platform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obviously 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Enterprise definitely seemed like a very intuitive choice and because everyone all the developers were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also familiar with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so the learning curve was also very small and so they could start contributing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 away into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with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all the developer teams all the development teams were provided access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when they can always share their code on what they're working on so at the end everyone has got a very secure place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share code and work together and as Joe fuller the CIO of Dominion enterprises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says that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enterprises allowed us to store our company's source code in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corporately control system and dominion enterprises actually manages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more than 45 websites and it was very important for Dominion enterprise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choose a platform the made working together possible and this wasn't just a matter of sharing Dominion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enterprises open source project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they also had to combat the implications of soaring private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publicly to make their work more transparent across the company as well and they were also using Jenkins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facilitate a continuous integration environment and in order to continuously deliver their software they have adopted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24:52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as a version control platform so git have actually facilitated a lot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things for Dominion enterprises and for that they were able to incorporate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continuous integration environment with Jenkins and they were actually sharing their code and making software delivery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even more faster so this is how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helped not only discriminate enterprises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I'm sure this might be common to a lot of other companies as well shall I move forward ok Jamie says it doesn't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any questions so let us move forward but if at any time if any kind of question arises you might ask me 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times so now this is a topic that we were waiting for and now we'll learn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get so git is a distributed version control tool and it supports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46661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distributed nonlinear workflow forgetting the tool that actually facilitates all the distributed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system benefits because it will provide you to create a local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your local machine and it will help you to access your remote repository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fetch files from there or push files into that so git is the tool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require to perform all these operations and I'll be telling you all about how to perform this operation for using git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later in this tutorial for now just think of git as the tool that you actually need to do all kind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system stuff so do you have any questions on what is git ok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26:23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jamie</a:t>
            </a:r>
            <a:r>
              <a:rPr lang="en-US" b="0" dirty="0">
                <a:effectLst/>
                <a:latin typeface="Roboto" panose="02000000000000000000" pitchFamily="2" charset="0"/>
              </a:rPr>
              <a:t> has a question can two people contribute in one local repository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local repository resides in your local machine so now if two people are using the same machine obviously but you don't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want that because every developer got their own machines so there's no use of create like having sharing a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it's all meant to work in isolation but if you want to create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subgroup let's say that these three collaborators are working on a similar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kind of application of that project and these two are working on a little more similar but that's different to this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said so they want another repository before they're committing to the repository well you can do that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place any other repository where in a few people can collaborate we're working in the entire project as well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now the local repository here is the repository that actually resides in your local machine ok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jamie</a:t>
            </a:r>
            <a:r>
              <a:rPr lang="en-US" b="0" dirty="0">
                <a:effectLst/>
                <a:latin typeface="Roboto" panose="02000000000000000000" pitchFamily="2" charset="0"/>
              </a:rPr>
              <a:t> has another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question here how's that how can I share commits with only a specific person without committing in the remote repo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well no you cannot actually commit something in other persons repositories and only committed in your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a remote repository so the remote repository is where everyone can see what changes you have made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kind of commit you have made in the project and in the local repository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comment you made is only can be seen by yourself and the local repository is only meant for your use and after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make commits in the local repository then only you can make changes or transfers those changes into the remote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but since all of you are connected over a network you might like hat you can take advice from your fellow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collaborators but it cannot actually show the commits directly to him without committing into a remote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 both of you have access to so Jamie's answer clear to you ok so Jamie says yes so we'll move 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we'll see the different features of git now so these are the different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features of git is distributed get is compatible get a provider with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nonlinear workflow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72730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it's reliable secure and economical so let's take a look at all the features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by one so at first it is distributed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okay so Sebastian asked the questions is that what is a collaborator actually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a service well collaborator is a person who collaborates something in your work so this is pretty much like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English word where collaboration actually means it means our combined contribution so the collaborator when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I'm saying collaborator I just mean a developer who has been working on the project so if there are a lot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developers working on the similar project and they're all contributing into the project I'm just naming them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collaborators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so</a:t>
            </a:r>
            <a:r>
              <a:rPr lang="en-US" b="0" dirty="0">
                <a:effectLst/>
                <a:latin typeface="Roboto" panose="02000000000000000000" pitchFamily="2" charset="0"/>
              </a:rPr>
              <a:t> in this tutorial when I'm saying collaborate I mean a person a developer who has been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contributing his code so Sebastian is the answer clear to you okay Sebastian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says got it Thank You Sebastian so the first feature that we're going to look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into is its distributed now I've been like telling you it's the distributed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tool it means that the feature that gets provides you is that it gives you the power of having a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lets you have a local copy of the entire development history which is located in the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it will fetch all the files from the central repository to get your local repository always updated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I'm calling it distributed because every let's say that there might be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number of collaborators or developers so they might be living in a different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parts of the world someone might be working from the United States and one live in India so the words the project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actually distributed everyone has a local copy so it is distributed worldwide you can say so this is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distributed actually means so the next feature is that it is compatible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say that you might not be using git on the first place but you have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different version control system already installed like SBN like a party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subversion or CVS and you want to switch to get because obviously you are not happy with the centralized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system and you want a more distributed version control system so you want to migrate from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Sdn</a:t>
            </a:r>
            <a:r>
              <a:rPr lang="en-US" b="0" dirty="0">
                <a:effectLst/>
                <a:latin typeface="Roboto" panose="02000000000000000000" pitchFamily="2" charset="0"/>
              </a:rPr>
              <a:t> to get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you're worried that you might have to transfer all the files all the huge amount of files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in your SVN repository into a git repository well if you are afraid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doing that let me tell you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you</a:t>
            </a:r>
            <a:r>
              <a:rPr lang="en-US" b="0" dirty="0">
                <a:effectLst/>
                <a:latin typeface="Roboto" panose="02000000000000000000" pitchFamily="2" charset="0"/>
              </a:rPr>
              <a:t> don't have to be anymore because git is compatible with SVM repositories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just have to download and install git in your system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and</a:t>
            </a:r>
            <a:r>
              <a:rPr lang="en-US" b="0" dirty="0">
                <a:effectLst/>
                <a:latin typeface="Roboto" panose="02000000000000000000" pitchFamily="2" charset="0"/>
              </a:rPr>
              <a:t> it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directly access the SVN repository over the network which is the central repository so the local repository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you'll have is going to be a git repository and if you don't want to change your central repository then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do that as well we can use git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sdn</a:t>
            </a:r>
            <a:r>
              <a:rPr lang="en-US" b="0" dirty="0">
                <a:effectLst/>
                <a:latin typeface="Roboto" panose="02000000000000000000" pitchFamily="2" charset="0"/>
              </a:rPr>
              <a:t> and it can directly access all the files all the files in your project 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residing in an SVM depository so you don't have to change that and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31:54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compatible with existing systems and protocols but there are protocols like SSH and winner in protocol so obviously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get users SSH to connect to the central repository as well so it is very compatible with all the existing things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don't have to so when you're migrating into kit when you were starting to use git you don't have to actually change a lot of things so if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everyone understood these two features by so far okay the next feature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git is that it supports nonlinear development of software now when you're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working with get it get actually records the current state of your project by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creating a tree graph from the index a tree that you know is nonlinear now when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you're working with git it actually records the current state of the project by creating a tree graph from the index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as you know that a tree is a nonlinear data structure and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usually actually in the form of a directed acyclic graph which is popularly known as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daj</a:t>
            </a:r>
            <a:r>
              <a:rPr lang="en-US" b="0" dirty="0">
                <a:effectLst/>
                <a:latin typeface="Roboto" panose="02000000000000000000" pitchFamily="2" charset="0"/>
              </a:rPr>
              <a:t> so this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32:58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actually get facilitates a nonlinear development of software and it also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includes techniques where you can navigate and visualize all of your work that you're currently doing and how does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actually facilitate and when I'm talking about non-linearity how does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get actually facilitate a nonlinear develop is actually by branching now branching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allows you to make a nonlinear software development and this is a good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feature that actually make it stand apart from nearly every other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management tool because git is the only one which has a branching model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git allows and it actually encourages you to have a multiple local branches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all of the branches are actually independent of each other and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creation and merging and deletion of all these branches actually takes only a few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seconds and there is a thing called the master branch it means the main branch which starts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from the start of your project to the end of your project and it will always contain the production quality code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will always contain the entire project and after that it is very lightweight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you might be thinking that since we're using local repositories on our local machine and we're fetching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that are in the central repository and if you think that way you can know that there are like honey there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hundreds of people pushing their code into the central repository and I'm updating my local repository with 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those files so the data might be very huge but actually good uses a lossless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compression technique and it compresses the data on the client side so even though it might look like that it's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lot of files when it actually comes to storage or storing the data in your local repository it is all compressed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doesn't take up a lot of space only when you're fetching your data from the local repository into your workspace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converts it and then you can work on it and whenever you push it again you compress it again and store it in a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minimal space in your disk and after that it provides you with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lot of speed now since you have a local repository and you don't have to always travel over a network to fetch files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does not take any time to get files in your into your work space from your local repository because and if you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it is actually hundred times faster detecting data from a remote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because</a:t>
            </a:r>
            <a:r>
              <a:rPr lang="en-US" b="0" dirty="0">
                <a:effectLst/>
                <a:latin typeface="Roboto" panose="02000000000000000000" pitchFamily="2" charset="0"/>
              </a:rPr>
              <a:t> obviously have to travel over the network to get that data or the files that you want and Mozilla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performed some kind of performance test and it is found out that git is actually one order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magnitude faster than other version control tools which is actually equal to ten times faster than other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tools and the reason for that is because git is actually written in C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 is not like other high-level languages it is very close to machine language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reduces all the runtime overheads and it makes all the processing very fast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get is very small and a get is very fast and the next feature is that it is open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source well you know that it was actually created by Linus Torvalds and he is the famous man who created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Linux kernel and he actually used git in the development of the Linux kernel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were using a version control system called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bitkeeper</a:t>
            </a:r>
            <a:r>
              <a:rPr lang="en-US" b="0" dirty="0">
                <a:effectLst/>
                <a:latin typeface="Roboto" panose="02000000000000000000" pitchFamily="2" charset="0"/>
              </a:rPr>
              <a:t> first but it was not open source day so the owner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36:37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bitkeeper</a:t>
            </a:r>
            <a:r>
              <a:rPr lang="en-US" b="0" dirty="0">
                <a:effectLst/>
                <a:latin typeface="Roboto" panose="02000000000000000000" pitchFamily="2" charset="0"/>
              </a:rPr>
              <a:t> has actually made it a paid version and this actually got Linus Torvalds mad so what he did is that 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created his own version control system tool and he came up with git and he made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open source for everyone so that you can so the source code is available and you can modify it on your own and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get it for free so there is one more good thing about git and after that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very reliable like I've been telling you since the Stars that a have a backup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all the files in your local repository so if your central server crashes you don't have to worry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are all saved in your local repository and even if it's not in your local repository it might be in some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other developers local repository and you can tell him what and whenever you need from that data and you lose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data and after your central server is all repaired if it was crashed he can directly push all the data into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repository and from there everyone else can always have a backup here and Sebastian says I guess even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would have a backup for central repository yeah you can do that it you are not if you think that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developers are not trustworthy enough that they might not be pulling codes regularly and you want to make sure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don't have to actually contact each of the collaborators or the developers on events like this you can always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maintain a duplicate copy of your central repository but if you don't want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waste more money or more space you can always rely on your developers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well but if you want to do it and I think it is advisable to have a duplicate copy of your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like Sebastian you said you can do that as well okay so and Sebastian are you satisfied with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answer okay says yes so the next thing is that kid is actually very secure now git uses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sha-1 do name and identify objects so whenever you actually make change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creates a commit object and after you have made changes and you have committed to those changes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actually very hard to go back and change it without other people knowing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whenever you make it commit the sha-1 actually converts it well okay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Jonathan what is sha-1 well it is a kind of cryptographic algorithm it is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message digest algorithm that actually converts your commit object into a 40 digit hexadecimal code now sha I uses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techniques and algorithms like md4 and md5 and it is actually very secure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considered to be very secure because even the National Security Agency of the United States of America uses SSA I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they're using it you might know that it is very secure as well and if you want to know what 75 and message digest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I'm not going to take you through the whole algorithm whole cryptographic algorithm about how they make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cipher and all you can google it and you can learn what it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hei</a:t>
            </a:r>
            <a:r>
              <a:rPr lang="en-US" b="0" dirty="0">
                <a:effectLst/>
                <a:latin typeface="Roboto" panose="02000000000000000000" pitchFamily="2" charset="0"/>
              </a:rPr>
              <a:t> but the main concept of it is that after you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made changes you cannot deny that you have not made changes because it will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store it and everyone can see 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it</a:t>
            </a:r>
            <a:r>
              <a:rPr lang="en-US" b="0" dirty="0">
                <a:effectLst/>
                <a:latin typeface="Roboto" panose="02000000000000000000" pitchFamily="2" charset="0"/>
              </a:rPr>
              <a:t> will create a commit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you so everyone will see it and this commit hash in is also useful when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want to revert back to previous versions you want to know that which commit exactly caused what problem and if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want to remove that commit if you want to remove that version you can do that because sha I will give you the hash log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every covet okay so Jamie ask any revert back to the previous commit of course we can avert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back to a previous commit you can see what was exactly changed and if you want Jamie I can show you that in a while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 can revert back to a previous commit okay so Jamieson is cool so let's move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and see the next feature which is economical now git is actually released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under the general public's license and it means that it is for free you don't have to pay any money to download get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system you can have kid without burning a hole in your pocket and since all the heavy lifting is done on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kind side because everything you do you do it on your own entire workspace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push it into the local repository first and after that it's pushing the central server so it means that people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only pushing into the central server after when they're sure about the work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and</a:t>
            </a:r>
            <a:r>
              <a:rPr lang="en-US" b="0" dirty="0">
                <a:effectLst/>
                <a:latin typeface="Roboto" panose="02000000000000000000" pitchFamily="2" charset="0"/>
              </a:rPr>
              <a:t> they're not experimenting on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repository so your central repository can be very simple and if you don't have to worry about having a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complex and very powerful hardware and a lot of money can be saved on that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well so to get a free get is small so git provides you with all the cool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features that you would actually want so this were all the gift features if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any questions on that you might ask me and if not we'll go ahead to the next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topic okay so we'll go ahead to the next topic our next aisle so first we'll see what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0480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o first we'll see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a repository now as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says 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it</a:t>
            </a:r>
            <a:r>
              <a:rPr lang="en-US" b="0" dirty="0">
                <a:effectLst/>
                <a:latin typeface="Roboto" panose="02000000000000000000" pitchFamily="2" charset="0"/>
              </a:rPr>
              <a:t> is a directory or storage space where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your projects can live it can be local to a folder on your computer like your local repository or it can be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storage space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or another online host it means your central repository and it can keep your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 sticks image files you name it you can keep it inside a repository everything 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related to your project and like I have been chanting since the start of this tutorial that we have got two kinds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repositories we've called the central repository and we've called the local repositories and now let us take a look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what this repulsive trees actually are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4103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on the left-hand side you can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about the central repository and in the right hand side this is all about my local repository and the diagram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middle actually shows you the entire layout so the local repository will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inside my local machine and my simple repository for now is going to be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so my central repository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42:53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typically located on the remote server and like I just saw earlier if typically located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my local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is going to be my local machine as we slide in as in a dot git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folder and it will be inside your project root the dot git folder is going to be inside your project's root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you contain all the templates and all the objects and every other configuration files when you create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local repository and since you're pushing all the code your central repository will also have the same dot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git repository folder inside it and the sole purpose of having a central repository is so that you're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collaborators or all the developers can actually share and exchange state data because someone might be working on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different problem and someone might be needing help and that so what he can do is that he can push all the code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problems that he has solved or something that he has worked on into the central repository and everyone else can see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everyone else can pull his code and use it for themselves as well so this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meant for sharing data where is in local repository it is only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access it and it is only meant for your own so you can work in your local repository you can work in isolation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 one will interfere you and after you're done after you're sure that your code is working and you want to show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everyone just transfer it or push it into the central repository okay so now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4214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we'll be seeing the gate operations and commands this is how we'll be using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are various operations and commands that will help us to do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things that we were just talking about right now we're talking about pushing changes so these are all get operations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we'll be performing all this operations will be creating repositories with this command will be making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files that are in our repositories with the commands will be also doing parallel nonlinear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development that I was just talking about and also this thinking of repositories so that our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local repository are connected so I'll show you how to do that one by one so let's start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before that has anyone got any kind of questions or shall I just move forward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okay so Sebastian says move forward no doubts and so let us move forward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these operations one by one so the first thing that we need to do is create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repositories so we need a central repository and we need a local repository now will host our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so for that you need an account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create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there and for your local repository you have to install git in your system and if you are working on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completely new project and if you want to start something fresh and very new you can just use git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init</a:t>
            </a:r>
            <a:r>
              <a:rPr lang="en-US" b="0" dirty="0">
                <a:effectLst/>
                <a:latin typeface="Roboto" panose="02000000000000000000" pitchFamily="2" charset="0"/>
              </a:rPr>
              <a:t> to create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or if you want to join an ongoing project and if you're new to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project and you just join so what you can do is that you can clone the central repository using this command git float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us do that so let's first create 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account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175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John says yes Tyler says yes so we're good to go let us begin with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topic what is version control well you can think of a version control as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management system that manages the changes that you make in your project till the end the changes that you make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might be some kind of adding some new files or you're modifying the older files by changing the source code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something so what the version control system does is that every time you make a change in your project it creates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snapshot of your entire project and save it and these snapshots are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known as different versions now for having trouble with the word snapshot just consider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snapshot is actually the entire state of your project at a particular time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means that will contain what kind of files your project is storing at that time and what kind of changes you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made so this is what a particular version contains now if you see the example here let's say that I have been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developing my own website so let's say that in the beginning I just had only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webpage which is called the index dot HTML and after a few days I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added another web page to it which is called about dot HTML and I have made some modifications in the about dot HTML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by adding some kind of pictures and some kind of text so let's see what actually the version control system stores to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it has detected that something has been modified and something has been created for example it is storing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about dot HTML is created and some kind of photo is created or added into it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say that after a few days I have changed the entire page layout of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about dot HTML page so again with version control system will detect some kind of change and will say that some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about dot HTML has been modified and you can consider all of this three snapshots as different versions so when I only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my index or HTML web page and I do not have anything else this is my version 1 and after that when I added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another web page this is going to be a version 2 and after have changed the page layout of my web page this is my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3 so this is how a version control system stores different versions so I hope that you've all understood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a version control system and what are versions so if you have any kind of doubts you might ask me and if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not give me quick confirmation on the chat window so that I can move on to the next topic ok so John has a question he asks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we go back to a previous version if you make a mistake yes of course that is the whole purpose of a version control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system because sometimes you make changes and you don't want them so a version control system always keeps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older versions neat packed inside it only because if at anytime sometimes you want to roll back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previous version you can do that that is the whole purpose of maintaining your version virtual system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hope John you have got your answer okay Seth yes thank you so much so let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 move on to the next topic and now we'll see why do we actually need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because you might be thinking that why should I need a version control I know what the changes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290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version control because you might be thinking that why should I need a version control I know what the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 have made and maybe I'm making this changes just because I'm correcting my project or something but there are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number of things because of why we need version control and so let us take a look at them one by one so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thing that version control system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availeth</a:t>
            </a:r>
            <a:r>
              <a:rPr lang="en-US" b="0" dirty="0">
                <a:effectLst/>
                <a:latin typeface="Roboto" panose="02000000000000000000" pitchFamily="2" charset="0"/>
              </a:rPr>
              <a:t> is collaboration now imagine that there are three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developers working on a particular project and everyone is working in isolation or even if they're working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same shared folder so there might be conflicts sometimes when each one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them are trying to modify the same file now let's say they are working in isolation everyone is minding their own business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the developer one has made some changes X Y Z in a particular application and in the same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developer too has made some kind of other changes ABC and they 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continuing doing that same thing they are making the same modifications through the same file but they're doing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differently so at the end when you try to collaborate or when you try to merge all of their work together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come up with a lot of conflicts and you might not know who have done what kind of changes and this will at the end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end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up in chaos but with version control system it provides you with a shared workspace and it continuously tells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who has made what kind of change or what has been changed so you'll always get notified if someone has made change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project so with version control system a collaboration is a page between all the developers and you can visualize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everyone's work properly and as a result your project will always evolve as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whole from the start and it will save a lot of time for you because there won't be much conflicts because obviously if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devil for a we'll see that he has already made some changes he won't go for that right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he can carry out his other words you can make some other changes without interfering his word so I hope 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understood how version control system evades collaboration if you have any questions you might ask me ok John says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yes and Tyler says yes trainer says yes ok so we'll move on to the next reason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why we need version control system and this is one of the most important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things because of why we need version control system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56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I'll tell you why now the next reason is because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storing versions because saving a version of your project after you have made changes is very essential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without a version control system it can actually get confusing because there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might be some kind of questions that will arrive in your mind when you are trying to save a version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question might be how much would you save would you just save the entire project or would it just save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changes that you made now if you only save the changes it will be very hard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you to view the whole project at a time and if you try to save the entire project at every time there will be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huge amount of unnecessary and redundant data lying around because you'll be saving the same thing that has been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remaining unchanged again and again I will cover up a lot of your face and after that the another problem comes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how do you actually name these versions now even if you are a very organized person and you might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come up with a very comprehensible naming scheme but as soon as your project starts varying and it comes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variants there is a pretty good chance that you'll actually lose track of naming them and finally the most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important question is that how do you know what exactly is different between these versions now you ask me that ok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what's the difference between version 1 and version 2 what exactly was changed you need to remember or document them 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well now when you have a version control system you don't have to worry about any of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don't have to worry about how much you need to how do you name them or you have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don't have to remember that what exactly is different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different</a:t>
            </a:r>
            <a:r>
              <a:rPr lang="en-US" b="0" dirty="0">
                <a:effectLst/>
                <a:latin typeface="Roboto" panose="02000000000000000000" pitchFamily="2" charset="0"/>
              </a:rPr>
              <a:t> between the versions because the version control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system always acknowledges that there is only one project so when you're working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your project there is only one version on your disk and everything else all the changes that you've made in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past are all neatly packed inside the version control system and obviously like John asked that if you want to go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back to the previous version if you're not sure that the modifications you've just made are right and you want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revert back you can do that with version control system as well because it is storing all your versions and you can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always revert back so I hope that this is clear to everyone shall I proceed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further guys okay so let us go ahead and see the next reason now version control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8590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system provides me with a backup now the diagram that is seen here is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layout of typical distributed version control system here you have got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central server where all the project files are located and apart from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every one of the developers have a local copy of all the files 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present in the central server inside their local machine and this is known as the local copies so what the developers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do is that every time they start coding at the start of the day they actually fetch all the project files from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central server and store it in the local machine and after they are done working they actually transfer all the files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back into the central server so at every time you will always have a local copy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your local machine at times of crisis like maybe let's say that your central server gets crashed and you have lost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your project files you don't have to worry about that because all the developers are maintaining a local copy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same exact copy of all the files that is related to your project that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present in the central server is there in your local machine and even if let's say that maybe this developer has not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updated his local copy with all the files if he loses and the central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gets and the developer has not maintained a circle copy is always going to be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someone who has already updated it because obviously there is going to be huge number of collaborators working 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project so even a particular developer can communicate with other developers and get fetch all the project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from other developers hope you copy as well so it's very reliable when you have a version control system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you're always going to have a backup of all your files so I hope this is clear to everyone so shall I move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ahead ok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673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and you want to know that what is exactly changed and when was it change and how much time did it take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system actually provides you with all the information because every time you change something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control system provides you with the proper description of what was changed and when was it changed you can also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entire timeline and you can make your analysis report in a very easy way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you have got all the data present here so this is how a version control system helps you to analyze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project as well so it is clear to everyone any questions on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 so Sebastian says no all good so I hope it's clear to everyone else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us move ahead and let us take a look at the version control tools because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order to incorporate version control system in your project you have to use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tool so let us take a look at what is available what kind of tools can I use to incorporate version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28884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system tools and they are gift and this is what we'll be learning in today's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tutorial we'll be learning how to use kit apart from good you have got other options as well you've got the Apache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subversion and this is also popularly known as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Sdn</a:t>
            </a:r>
            <a:r>
              <a:rPr lang="en-US" b="0" dirty="0">
                <a:effectLst/>
                <a:latin typeface="Roboto" panose="02000000000000000000" pitchFamily="2" charset="0"/>
              </a:rPr>
              <a:t> FCN and CVS which is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concurrent version systems they both are a centralized version control tool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means that they do not provide all the developers with a local copy it means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all the contributors or all the collaborators are actually working directly with the central repository 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they don't maintain local copy and it's kind of actually becoming obsolete because everyone prefers a distributed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 control system where everyone has a local copy and mercurial on the other hand is very similar to get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also a distributed version control tool but we're learning all about get here that's like it is highlighted in yellow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let's move ahead okay there's a question from Jamie so he asked that if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of them are open-source well I'll tell you that git is an open source okay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shall we proceed ahead Jamie and everyone else okay so this is the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1997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interest over time graph and this graph has been collected from Google Trends and this actually shows you that how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many people have been using what at what time so the blue line here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represents gives the green is SVN the yellows mercurial and the red is CDF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see that from the start it has always been the most popular version control tool as compared to SPN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material and CVS and it has always kind of been a bad day for CVS but it has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always been popular so why not use git right so there's nothing to say much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about that and yes and a lot of my fellow attendees agree with me we should all use git and we're going to learn how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388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diagram which represents that what exactly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what exactly is git now I've been talking about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distributed version control system and the right hand side diagram actually shows you the typical layout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distributed version control system here it is got a central server or a central repository now I'll be using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word repository a lot from now on just so that you don't get confused I'll just give you a brief overview I'll also tell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in detail what is the repository and I'll explain you everything later in this tutorial but for now just consider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as a data space where you store all the projects files any kind of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files that is related to your project in there so don't get confused when I say repository instead of server or anything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else so in a distributed version control system you've got a central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you've got local repositories as well and every of the developers 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first make the changes in their local repository and after that they push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those changes or transfer those changes into the central repository and also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update their local repositories with all the new files that are pushed into the central repository by an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operation called pull so this is how the fetch data from central repository and now if you see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diagram again on the left you know that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is going to be my central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repository and git is the tool that is going to allow me to create my local repositories now let me exactly tell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now people actually get confused between git and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they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think that it's kind of the same thing maybe because of the name they sound very alike but it is actually very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different well git is a version control tool that will allow you to perform all these kind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operations to fetch data from the central server and to just push all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local files into the central server so this is what git will allow you to do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just a version control management tool whereas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it is a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hosting platform for version control collaboration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is just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company that allows you to host your central repository in a remote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you want me to explain in easy words you can consider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as a social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network which is very much similar to Facebook like only the difference is that this is a social network for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developers where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facebook</a:t>
            </a:r>
            <a:r>
              <a:rPr lang="en-US" b="0" dirty="0">
                <a:effectLst/>
                <a:latin typeface="Roboto" panose="02000000000000000000" pitchFamily="2" charset="0"/>
              </a:rPr>
              <a:t> you're sharing all your photos and videos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kind of statuses what the developers do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is that they share their code for everyone to see their project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see their code about how they've worked on so that is good help ok I've got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question from Jamie and yes that are there any advantages over centralized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versions control system over distributed version control system well of course there are certain advantages of a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distributed version control system well the first thing that I've already discussed was that it provides you with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backup so if at any time your central server crashes everyone will have a backup of all their files and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next reason is that it provides you with speed because central server is typically located on a remote server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to always travel over a network to get access to all the files so if at some times you don't have internet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want to work on your project so that will be kind of impossible because you don't have access to all your files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the distributed version control system you don't need internet access always you just need internet when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want to push or pull from the central server apart from that you can work on your own your files are all inside your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local machine so fetching it in your workspace is not a problem so that are all the advantages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get with a distributed version control system and a centralized version control system cannot actually provide you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is it ok so did you get your answer Jamie ok so Jamie has asked another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question how is the local repository connected to the cloud repository well I'll actually show you this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to add an origin and you can it is also connected via SSH if you want to 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send our HTTP request and connect to the central server as well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are a number of ways to do it I will be showing you Jamie so Jamie have you got your answers okay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Jamie says yes and I've got a couple of other questions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okay so Sebastian has a question here he asked that so we do all the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modifications and get and once it is done we'll push it to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and after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how can we automate this process well you can automate this process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Sebastian you can use a Java settler or a Crone tab to automate all your push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pull operations but you kind of don't want to do that because the whole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essence of having a local repository is that you are always free to make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central repository when you want it because sometimes if you're not done working on a particular file and if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just set a job scheduler it will automatically actually push your unfinished work and you don't want to do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because everyone else will see and it might actually interfere with the work and sometimes when you're pulling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changes it actually updates your current workspace so if you're working 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something and it's automatically pulling out the files and it's making changes automatically you might get confused but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you still want to do that it is possible you can use a job scheduler for that but I will advise you not to do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which is the whole purpose of having distributed version control system is that you can work in isolation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whenever you're sure that your code is working fine and you want others to see that then you can push it on to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21:35</a:t>
            </a:r>
          </a:p>
          <a:p>
            <a:r>
              <a:rPr lang="en-US" b="0" dirty="0" err="1">
                <a:effectLst/>
                <a:latin typeface="Roboto" panose="02000000000000000000" pitchFamily="2" charset="0"/>
              </a:rPr>
              <a:t>github</a:t>
            </a:r>
            <a:r>
              <a:rPr lang="en-US" b="0" dirty="0">
                <a:effectLst/>
                <a:latin typeface="Roboto" panose="02000000000000000000" pitchFamily="2" charset="0"/>
              </a:rPr>
              <a:t> so Sebastian have you got your answer okay Thank You Sebastian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thank you Jamie for asking questions and if any of you has any other questions you can always ask me so shall I proceed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further ok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C41DF9-8A63-440A-8003-6BB7D0B88CC1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87556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3562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8288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9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1486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808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940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592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599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3460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79426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2/18/2023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2951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2/18/2023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797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11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9F5608B3-5CB6-B5F3-1398-81B4F3B0AD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2519" b="19626"/>
          <a:stretch/>
        </p:blipFill>
        <p:spPr>
          <a:xfrm>
            <a:off x="20" y="-8877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422A9E-DCE5-10A1-2AAF-5D7AD4E2C6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271449"/>
            <a:ext cx="9679449" cy="2847058"/>
          </a:xfrm>
        </p:spPr>
        <p:txBody>
          <a:bodyPr anchor="b">
            <a:normAutofit/>
          </a:bodyPr>
          <a:lstStyle/>
          <a:p>
            <a:r>
              <a:rPr lang="en-IN" sz="6100" dirty="0">
                <a:solidFill>
                  <a:srgbClr val="FFFFFF"/>
                </a:solidFill>
              </a:rPr>
              <a:t>Day 2</a:t>
            </a:r>
            <a:br>
              <a:rPr lang="en-IN" sz="6100" dirty="0">
                <a:solidFill>
                  <a:srgbClr val="FFFFFF"/>
                </a:solidFill>
              </a:rPr>
            </a:br>
            <a:r>
              <a:rPr lang="en-IN" sz="6100" dirty="0">
                <a:solidFill>
                  <a:srgbClr val="FFFFFF"/>
                </a:solidFill>
              </a:rPr>
              <a:t>Git and </a:t>
            </a:r>
            <a:r>
              <a:rPr lang="en-IN" sz="6100" dirty="0" err="1">
                <a:solidFill>
                  <a:srgbClr val="FFFFFF"/>
                </a:solidFill>
              </a:rPr>
              <a:t>Github</a:t>
            </a:r>
            <a:r>
              <a:rPr lang="en-IN" sz="6100" dirty="0">
                <a:solidFill>
                  <a:srgbClr val="FFFFFF"/>
                </a:solidFill>
              </a:rPr>
              <a:t> Tutorial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420B3-C52E-B081-24CC-CA4DE126AF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6275" y="5098254"/>
            <a:ext cx="9679449" cy="750259"/>
          </a:xfrm>
        </p:spPr>
        <p:txBody>
          <a:bodyPr anchor="ctr">
            <a:normAutofit/>
          </a:bodyPr>
          <a:lstStyle/>
          <a:p>
            <a:r>
              <a:rPr lang="en-IN" sz="1900">
                <a:solidFill>
                  <a:srgbClr val="FFFFFF"/>
                </a:solidFill>
              </a:rPr>
              <a:t>By </a:t>
            </a:r>
          </a:p>
          <a:p>
            <a:r>
              <a:rPr lang="en-IN" sz="1900">
                <a:solidFill>
                  <a:srgbClr val="FFFFFF"/>
                </a:solidFill>
              </a:rPr>
              <a:t>Jitin Singh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1250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52E93-E19C-20D0-5B86-FC6D4845F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Dominion Enterprises Case-Study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257856-EF87-2E48-808B-49B6B1940A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8632"/>
            <a:ext cx="11115502" cy="5231426"/>
          </a:xfrm>
        </p:spPr>
      </p:pic>
    </p:spTree>
    <p:extLst>
      <p:ext uri="{BB962C8B-B14F-4D97-AF65-F5344CB8AC3E}">
        <p14:creationId xmlns:p14="http://schemas.microsoft.com/office/powerpoint/2010/main" val="3109745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2E149-2982-ACF2-8230-3E1E4EFD2C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Dominion Enterprises Case-Study(Cont.)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147AC3F-B579-529A-6CA8-B3B60B8E6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96291"/>
            <a:ext cx="11082251" cy="5361709"/>
          </a:xfrm>
        </p:spPr>
      </p:pic>
    </p:spTree>
    <p:extLst>
      <p:ext uri="{BB962C8B-B14F-4D97-AF65-F5344CB8AC3E}">
        <p14:creationId xmlns:p14="http://schemas.microsoft.com/office/powerpoint/2010/main" val="853547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0F983-1742-AD79-2A93-695D3E5F4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Git?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5FD3EB-E2EA-219A-5EE3-99894F125A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08302"/>
            <a:ext cx="11182004" cy="5549698"/>
          </a:xfrm>
        </p:spPr>
      </p:pic>
    </p:spTree>
    <p:extLst>
      <p:ext uri="{BB962C8B-B14F-4D97-AF65-F5344CB8AC3E}">
        <p14:creationId xmlns:p14="http://schemas.microsoft.com/office/powerpoint/2010/main" val="990377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64EE16-59FA-581B-0681-DD087BD2B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Features of Git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267FDA-7454-5630-6D3B-B3A79EA8D0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1" y="1486270"/>
            <a:ext cx="11198628" cy="5371730"/>
          </a:xfrm>
        </p:spPr>
      </p:pic>
    </p:spTree>
    <p:extLst>
      <p:ext uri="{BB962C8B-B14F-4D97-AF65-F5344CB8AC3E}">
        <p14:creationId xmlns:p14="http://schemas.microsoft.com/office/powerpoint/2010/main" val="36319050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C450A0-A496-6FEF-CA58-981DD051B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a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107417-D845-3B28-772C-AC89950A5B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29788"/>
            <a:ext cx="11353800" cy="4871259"/>
          </a:xfrm>
        </p:spPr>
      </p:pic>
    </p:spTree>
    <p:extLst>
      <p:ext uri="{BB962C8B-B14F-4D97-AF65-F5344CB8AC3E}">
        <p14:creationId xmlns:p14="http://schemas.microsoft.com/office/powerpoint/2010/main" val="817133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122D22-A57C-DFD2-65D3-0B25F55E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Central and Local Repository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CD78192-8EA7-2474-833A-2FBA1BE813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825625"/>
            <a:ext cx="10515599" cy="4667250"/>
          </a:xfrm>
        </p:spPr>
      </p:pic>
    </p:spTree>
    <p:extLst>
      <p:ext uri="{BB962C8B-B14F-4D97-AF65-F5344CB8AC3E}">
        <p14:creationId xmlns:p14="http://schemas.microsoft.com/office/powerpoint/2010/main" val="382708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6313E-4CE7-3B3F-1023-69726E20B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Operations &amp; Commands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168B3C-03BF-1486-100F-C8B8789D3B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85862"/>
            <a:ext cx="11198629" cy="5480945"/>
          </a:xfrm>
        </p:spPr>
      </p:pic>
    </p:spTree>
    <p:extLst>
      <p:ext uri="{BB962C8B-B14F-4D97-AF65-F5344CB8AC3E}">
        <p14:creationId xmlns:p14="http://schemas.microsoft.com/office/powerpoint/2010/main" val="30894312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308D-1006-AE04-5E84-5ACB1925CC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Syncing Repositories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E864BF-EECA-A192-4C24-58B358EBE3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25699"/>
            <a:ext cx="11127648" cy="5141108"/>
          </a:xfrm>
        </p:spPr>
      </p:pic>
    </p:spTree>
    <p:extLst>
      <p:ext uri="{BB962C8B-B14F-4D97-AF65-F5344CB8AC3E}">
        <p14:creationId xmlns:p14="http://schemas.microsoft.com/office/powerpoint/2010/main" val="34274455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0356C-90C2-1FEF-2605-F1CB31FB8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Making Changes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56CECB-CC6B-A9F8-5CF6-92423043C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34401"/>
            <a:ext cx="11196825" cy="4775813"/>
          </a:xfrm>
        </p:spPr>
      </p:pic>
    </p:spTree>
    <p:extLst>
      <p:ext uri="{BB962C8B-B14F-4D97-AF65-F5344CB8AC3E}">
        <p14:creationId xmlns:p14="http://schemas.microsoft.com/office/powerpoint/2010/main" val="4181717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898D1-8F6A-BDB2-02C8-4B7A760FE9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Deployment - Branching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EB16F63-BCC7-5E76-2F0B-D5013F4D03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7"/>
            <a:ext cx="10775772" cy="4676861"/>
          </a:xfrm>
        </p:spPr>
      </p:pic>
    </p:spTree>
    <p:extLst>
      <p:ext uri="{BB962C8B-B14F-4D97-AF65-F5344CB8AC3E}">
        <p14:creationId xmlns:p14="http://schemas.microsoft.com/office/powerpoint/2010/main" val="3895550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AAD39-E4CB-FB50-0E75-9324D3C6A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6694"/>
          </a:xfrm>
        </p:spPr>
        <p:txBody>
          <a:bodyPr/>
          <a:lstStyle/>
          <a:p>
            <a:r>
              <a:rPr lang="en-IN" dirty="0"/>
              <a:t>Why version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22B0D7-30E0-2227-FA59-2DC015794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151950"/>
            <a:ext cx="11265816" cy="5607069"/>
          </a:xfrm>
        </p:spPr>
      </p:pic>
    </p:spTree>
    <p:extLst>
      <p:ext uri="{BB962C8B-B14F-4D97-AF65-F5344CB8AC3E}">
        <p14:creationId xmlns:p14="http://schemas.microsoft.com/office/powerpoint/2010/main" val="20404792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769FC-91B8-3987-762F-8D5FA7886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Deployment - Merging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7CB7054-92D9-3AD8-C948-D30C08C2B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8179"/>
            <a:ext cx="10893769" cy="4909617"/>
          </a:xfrm>
        </p:spPr>
      </p:pic>
    </p:spTree>
    <p:extLst>
      <p:ext uri="{BB962C8B-B14F-4D97-AF65-F5344CB8AC3E}">
        <p14:creationId xmlns:p14="http://schemas.microsoft.com/office/powerpoint/2010/main" val="25247252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518B1-D9EC-BD2A-99E0-2A9ED862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Parallel Development - Rebasing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8B19B8-16EA-6FE5-973B-216790A512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90945"/>
            <a:ext cx="10816244" cy="5392488"/>
          </a:xfrm>
        </p:spPr>
      </p:pic>
    </p:spTree>
    <p:extLst>
      <p:ext uri="{BB962C8B-B14F-4D97-AF65-F5344CB8AC3E}">
        <p14:creationId xmlns:p14="http://schemas.microsoft.com/office/powerpoint/2010/main" val="1158313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12409-6BA7-B71D-5501-4E186BE8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Flow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3FF4F6-0439-1582-82AF-A26C5B4D3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58453"/>
            <a:ext cx="11182004" cy="5391729"/>
          </a:xfrm>
        </p:spPr>
      </p:pic>
    </p:spTree>
    <p:extLst>
      <p:ext uri="{BB962C8B-B14F-4D97-AF65-F5344CB8AC3E}">
        <p14:creationId xmlns:p14="http://schemas.microsoft.com/office/powerpoint/2010/main" val="5071121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D3D47-FAC5-CC53-DB1B-479928FEE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Summary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C55179A-8911-F897-E0CD-C7E1AAF53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64169" y="1512916"/>
            <a:ext cx="11215631" cy="5170517"/>
          </a:xfrm>
        </p:spPr>
      </p:pic>
    </p:spTree>
    <p:extLst>
      <p:ext uri="{BB962C8B-B14F-4D97-AF65-F5344CB8AC3E}">
        <p14:creationId xmlns:p14="http://schemas.microsoft.com/office/powerpoint/2010/main" val="25367678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25A8-80D8-A6A6-558A-5FABB99F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Version Control?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4C40DFA-4A41-25E4-4F6C-30502193C8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09334"/>
            <a:ext cx="11081101" cy="4850789"/>
          </a:xfrm>
        </p:spPr>
      </p:pic>
    </p:spTree>
    <p:extLst>
      <p:ext uri="{BB962C8B-B14F-4D97-AF65-F5344CB8AC3E}">
        <p14:creationId xmlns:p14="http://schemas.microsoft.com/office/powerpoint/2010/main" val="32595973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15DFD-7E89-FC4F-0A8C-3EF1CFD11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Storing Versions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A9463C-09D2-6D56-B298-93899A7F2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38554" y="1381476"/>
            <a:ext cx="11230708" cy="5476524"/>
          </a:xfrm>
        </p:spPr>
      </p:pic>
    </p:spTree>
    <p:extLst>
      <p:ext uri="{BB962C8B-B14F-4D97-AF65-F5344CB8AC3E}">
        <p14:creationId xmlns:p14="http://schemas.microsoft.com/office/powerpoint/2010/main" val="2684374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766F0-BF8E-F9AC-0578-2E2B18F137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Backup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7D764C-344D-549F-5C76-E808E62D8F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462208"/>
            <a:ext cx="11213123" cy="5395791"/>
          </a:xfrm>
        </p:spPr>
      </p:pic>
    </p:spTree>
    <p:extLst>
      <p:ext uri="{BB962C8B-B14F-4D97-AF65-F5344CB8AC3E}">
        <p14:creationId xmlns:p14="http://schemas.microsoft.com/office/powerpoint/2010/main" val="32928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87A7A-5C0C-EF6D-55FC-8E6D41DC9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Analyze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034AFB-6173-7F0C-A5D1-3AF92243B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363286"/>
            <a:ext cx="11353800" cy="5494713"/>
          </a:xfrm>
        </p:spPr>
      </p:pic>
    </p:spTree>
    <p:extLst>
      <p:ext uri="{BB962C8B-B14F-4D97-AF65-F5344CB8AC3E}">
        <p14:creationId xmlns:p14="http://schemas.microsoft.com/office/powerpoint/2010/main" val="1286786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0DCD-DED5-C205-F052-346F7885A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Version Control System Tools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401EAB-C976-BA1C-5C2D-5C5282B87E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46416"/>
            <a:ext cx="11353801" cy="5411584"/>
          </a:xfrm>
        </p:spPr>
      </p:pic>
    </p:spTree>
    <p:extLst>
      <p:ext uri="{BB962C8B-B14F-4D97-AF65-F5344CB8AC3E}">
        <p14:creationId xmlns:p14="http://schemas.microsoft.com/office/powerpoint/2010/main" val="3508786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FC7E60-AAC2-8184-999A-DB04DB673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Interest Over Time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20A20A-6777-536B-56D8-E775F07CA7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743379"/>
            <a:ext cx="10515600" cy="2515829"/>
          </a:xfrm>
        </p:spPr>
      </p:pic>
    </p:spTree>
    <p:extLst>
      <p:ext uri="{BB962C8B-B14F-4D97-AF65-F5344CB8AC3E}">
        <p14:creationId xmlns:p14="http://schemas.microsoft.com/office/powerpoint/2010/main" val="4351640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C12477-799C-7F31-F5CF-079CB123A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Git &amp; </a:t>
            </a:r>
            <a:r>
              <a:rPr lang="en-IN" dirty="0" err="1"/>
              <a:t>Github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03885E-12F7-B3DD-5EF3-6053BE929A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496292"/>
            <a:ext cx="11215255" cy="5361708"/>
          </a:xfrm>
        </p:spPr>
      </p:pic>
    </p:spTree>
    <p:extLst>
      <p:ext uri="{BB962C8B-B14F-4D97-AF65-F5344CB8AC3E}">
        <p14:creationId xmlns:p14="http://schemas.microsoft.com/office/powerpoint/2010/main" val="1159804942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8301</Words>
  <Application>Microsoft Office PowerPoint</Application>
  <PresentationFormat>Widescreen</PresentationFormat>
  <Paragraphs>891</Paragraphs>
  <Slides>23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Gill Sans Nova</vt:lpstr>
      <vt:lpstr>Roboto</vt:lpstr>
      <vt:lpstr>Univers</vt:lpstr>
      <vt:lpstr>GradientVTI</vt:lpstr>
      <vt:lpstr>Day 2 Git and Github Tutorial</vt:lpstr>
      <vt:lpstr>Why version Control</vt:lpstr>
      <vt:lpstr>Why Version Control?</vt:lpstr>
      <vt:lpstr>Storing Versions</vt:lpstr>
      <vt:lpstr>Backup</vt:lpstr>
      <vt:lpstr>Analyze</vt:lpstr>
      <vt:lpstr>Version Control System Tools</vt:lpstr>
      <vt:lpstr>Interest Over Time Graph</vt:lpstr>
      <vt:lpstr>Git &amp; Github</vt:lpstr>
      <vt:lpstr>Dominion Enterprises Case-Study</vt:lpstr>
      <vt:lpstr>Dominion Enterprises Case-Study(Cont.)</vt:lpstr>
      <vt:lpstr>What is Git?</vt:lpstr>
      <vt:lpstr>Features of Git</vt:lpstr>
      <vt:lpstr>What is a Repository</vt:lpstr>
      <vt:lpstr>Central and Local Repository</vt:lpstr>
      <vt:lpstr>Git Operations &amp; Commands</vt:lpstr>
      <vt:lpstr>Syncing Repositories</vt:lpstr>
      <vt:lpstr>Making Changes</vt:lpstr>
      <vt:lpstr>Parallel Deployment - Branching</vt:lpstr>
      <vt:lpstr>Parallel Deployment - Merging</vt:lpstr>
      <vt:lpstr>Parallel Development - Rebasing</vt:lpstr>
      <vt:lpstr>Git Flow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2 Git and Github Tutorial</dc:title>
  <dc:creator>Amritansh Lal</dc:creator>
  <cp:lastModifiedBy>Amritansh Lal</cp:lastModifiedBy>
  <cp:revision>4</cp:revision>
  <dcterms:created xsi:type="dcterms:W3CDTF">2023-02-18T08:59:52Z</dcterms:created>
  <dcterms:modified xsi:type="dcterms:W3CDTF">2023-02-18T10:04:07Z</dcterms:modified>
</cp:coreProperties>
</file>